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media/image23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media/image2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26.png" Type="http://schemas.openxmlformats.org/officeDocument/2006/relationships/image"/><Relationship Id="rId2" Target="../media/image27.sv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32.png" Type="http://schemas.openxmlformats.org/officeDocument/2006/relationships/image"/><Relationship Id="rId2" Target="../media/image33.sv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media/image11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media/image14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media/image17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66208" y="1851405"/>
            <a:ext cx="6190654" cy="2029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992"/>
              </a:lnSpc>
              <a:buNone/>
            </a:pPr>
            <a:r>
              <a:rPr lang="en-US" sz="6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Hotel Management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66208" y="4001285"/>
            <a:ext cx="6190654" cy="2453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32"/>
              </a:lnSpc>
              <a:spcBef>
                <a:spcPts val="932"/>
              </a:spcBef>
              <a:buNone/>
            </a:pPr>
            <a:r>
              <a:rPr lang="en-US" sz="138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CSC 102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666208" y="4314341"/>
            <a:ext cx="6190654" cy="2453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32"/>
              </a:lnSpc>
              <a:spcBef>
                <a:spcPts val="523"/>
              </a:spcBef>
              <a:buNone/>
            </a:pPr>
            <a:r>
              <a:rPr lang="en-US" sz="138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TOMAS NADER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66208" y="4627398"/>
            <a:ext cx="6190654" cy="2453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32"/>
              </a:lnSpc>
              <a:spcBef>
                <a:spcPts val="523"/>
              </a:spcBef>
              <a:buNone/>
            </a:pPr>
            <a:r>
              <a:rPr lang="en-US" sz="138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THALES TEIXEIRA RODRIGUES 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1"/>
          <a:srcRect l="14063" r="14063" t="0" b="0"/>
          <a:stretch/>
        </p:blipFill>
        <p:spPr>
          <a:xfrm>
            <a:off x="0" y="0"/>
            <a:ext cx="3285303" cy="685628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292a2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7844" r="-7844" t="-11651" b="-11651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Main Menu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61672"/>
            <a:ext cx="4247088" cy="4247088"/>
          </a:xfrm>
          <a:prstGeom prst="ellipse">
            <a:avLst/>
          </a:prstGeom>
          <a:solidFill>
            <a:srgbClr val="e74c3c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05196" y="3188889"/>
            <a:ext cx="2390177" cy="164741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99350" y="2480642"/>
            <a:ext cx="7164818" cy="30091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Interface: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Menu is an interactive interface.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Communication: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Facilitates communication between users and the program.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Available Rooms: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information about available rooms to the user.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Booking/Unbooking: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Manages the booking and unbooking of rooms based on user input.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Summaries: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summaries of guest-related information.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5951637" cy="6665833"/>
          </a:xfrm>
          <a:prstGeom prst="rect">
            <a:avLst/>
          </a:prstGeom>
          <a:solidFill>
            <a:srgbClr val="292a31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8663" r="-8663" t="-3399" b="-3399"/>
          <a:stretch/>
        </p:blipFill>
        <p:spPr>
          <a:xfrm>
            <a:off x="95226" y="95226"/>
            <a:ext cx="5951637" cy="66658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95226"/>
            <a:ext cx="5951637" cy="6665833"/>
          </a:xfrm>
          <a:prstGeom prst="rect">
            <a:avLst/>
          </a:prstGeom>
          <a:solidFill>
            <a:srgbClr val="292a2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-13748" r="-13748" t="-3821" b="-3821"/>
          <a:stretch/>
        </p:blipFill>
        <p:spPr>
          <a:xfrm>
            <a:off x="6142089" y="95226"/>
            <a:ext cx="5951637" cy="6665833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Obstacles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027955"/>
            <a:ext cx="714196" cy="714196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0366" y="3175170"/>
            <a:ext cx="457086" cy="4570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80780" y="296397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Validation: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380780" y="3292951"/>
            <a:ext cx="2775843" cy="12793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assumes valid inputs in many places. Adding input validation for user inputs, such as age, phone number, and room number, would improve the robustness of the system.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380405" y="3027955"/>
            <a:ext cx="714196" cy="714196"/>
          </a:xfrm>
          <a:prstGeom prst="ellipse">
            <a:avLst/>
          </a:prstGeom>
          <a:solidFill>
            <a:srgbClr val="97aa0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6592" y="3177095"/>
            <a:ext cx="447563" cy="44756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5285053" y="296397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285053" y="3292951"/>
            <a:ext cx="2775843" cy="12793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lacks comprehensive error handling, especially in the bookRoom and unbookRoom functions. Adding proper exception handling would make the system more robust.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284678" y="3027955"/>
            <a:ext cx="714196" cy="714196"/>
          </a:xfrm>
          <a:prstGeom prst="ellipse">
            <a:avLst/>
          </a:prstGeom>
          <a:solidFill>
            <a:srgbClr val="2980b9"/>
          </a:solidFill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866" y="3177095"/>
            <a:ext cx="447563" cy="4475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89327" y="296397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Duplication: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189327" y="3282238"/>
            <a:ext cx="2775843" cy="10236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spcBef>
                <a:spcPts val="482"/>
              </a:spcBef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code snippets for user input where duplicated in the main function.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Further Enhancements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909285"/>
            <a:ext cx="714196" cy="714196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0365" y="2056560"/>
            <a:ext cx="457086" cy="4570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80780" y="1845305"/>
            <a:ext cx="2775843" cy="51184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Improvement: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380780" y="2430202"/>
            <a:ext cx="2775843" cy="852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 user interface with clearer prompts and messages to guide users through the interaction.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3709060"/>
            <a:ext cx="714196" cy="714196"/>
          </a:xfrm>
          <a:prstGeom prst="ellipse">
            <a:avLst/>
          </a:prstGeom>
          <a:solidFill>
            <a:srgbClr val="97aa0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318" y="3858260"/>
            <a:ext cx="447563" cy="44756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380780" y="3645080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Extended Functionality: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380780" y="3974057"/>
            <a:ext cx="2775843" cy="10660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features like searching for available rooms based on criteria, modifying bookings, and handling different room rates based on seasons.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380405" y="1909285"/>
            <a:ext cx="714196" cy="714196"/>
          </a:xfrm>
          <a:prstGeom prst="ellipse">
            <a:avLst/>
          </a:prstGeom>
          <a:solidFill>
            <a:srgbClr val="2980b9"/>
          </a:solidFill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6592" y="2058485"/>
            <a:ext cx="447563" cy="4475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285053" y="184530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Persistence: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285053" y="2174282"/>
            <a:ext cx="2775843" cy="852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 mechanism to persist data, such as room and booking information, between program executions.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380405" y="3451949"/>
            <a:ext cx="714196" cy="714196"/>
          </a:xfrm>
          <a:prstGeom prst="ellipse">
            <a:avLst/>
          </a:prstGeom>
          <a:solidFill>
            <a:srgbClr val="f39c12"/>
          </a:solidFill>
        </p:spPr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2686" y="3597299"/>
            <a:ext cx="457086" cy="457086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5285053" y="3387969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Logging: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5285053" y="3716946"/>
            <a:ext cx="2775843" cy="852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a logging mechanism to record significant events or errors during program execution.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4380405" y="4994614"/>
            <a:ext cx="714196" cy="714196"/>
          </a:xfrm>
          <a:prstGeom prst="ellipse">
            <a:avLst/>
          </a:prstGeom>
          <a:solidFill>
            <a:srgbClr val="bd1550"/>
          </a:solidFill>
        </p:spPr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8780" y="5136113"/>
            <a:ext cx="466608" cy="466608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5285053" y="4930633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Integration: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5285053" y="5259610"/>
            <a:ext cx="2775843" cy="852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 database to store and retrieve hotel-related data for scalability and ease of management.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8284678" y="1909285"/>
            <a:ext cx="714196" cy="714196"/>
          </a:xfrm>
          <a:prstGeom prst="ellipse">
            <a:avLst/>
          </a:prstGeom>
          <a:solidFill>
            <a:srgbClr val="e74c3c"/>
          </a:solidFill>
        </p:spPr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5007" y="2052710"/>
            <a:ext cx="457086" cy="457086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9189327" y="184530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reading: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189327" y="2174282"/>
            <a:ext cx="2775843" cy="17057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 customer information from a file. Data entry can be simplified by allowing users to prepare customer information in a structured file format and then import it into the system. This reduces manual data entry errors and saves time. 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8284678" y="4308985"/>
            <a:ext cx="714196" cy="714196"/>
          </a:xfrm>
          <a:prstGeom prst="ellipse">
            <a:avLst/>
          </a:prstGeom>
          <a:solidFill>
            <a:srgbClr val="996cb3"/>
          </a:solidFill>
        </p:spPr>
      </p:sp>
      <p:pic>
        <p:nvPicPr>
          <p:cNvPr id="28" name="Object 2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25007" y="4452410"/>
            <a:ext cx="457086" cy="457086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9189327" y="4245005"/>
            <a:ext cx="2775843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Charges: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9189327" y="4573982"/>
            <a:ext cx="2775843" cy="10660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mechanism for customers to make payments and to display room charges so the customer is able to purchase things from the room.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057112" y="2941596"/>
            <a:ext cx="4074729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00a0b0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Any Questions?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057112" y="3616363"/>
            <a:ext cx="4074729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spcBef>
                <a:spcPts val="858"/>
              </a:spcBef>
              <a:buNone/>
            </a:pPr>
            <a:r>
              <a:rPr lang="en-US" sz="1440" dirty="0" smtClean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Classes in Hotel Management App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940347"/>
            <a:ext cx="1428393" cy="142839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98645" y="3419215"/>
            <a:ext cx="618970" cy="47613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131287" y="4447599"/>
            <a:ext cx="1141762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class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940347"/>
            <a:ext cx="1428393" cy="1428393"/>
          </a:xfrm>
          <a:prstGeom prst="ellipse">
            <a:avLst/>
          </a:prstGeom>
          <a:solidFill>
            <a:srgbClr val="97aa0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4177" y="3369891"/>
            <a:ext cx="552312" cy="57135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870945" y="4447599"/>
            <a:ext cx="1518858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class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940347"/>
            <a:ext cx="1428393" cy="1428393"/>
          </a:xfrm>
          <a:prstGeom prst="ellipse">
            <a:avLst/>
          </a:prstGeom>
          <a:solidFill>
            <a:srgbClr val="2980b9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0755" y="3449401"/>
            <a:ext cx="523744" cy="44756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6872474" y="4447599"/>
            <a:ext cx="1372209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class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940347"/>
            <a:ext cx="1428393" cy="1428393"/>
          </a:xfrm>
          <a:prstGeom prst="ellipse">
            <a:avLst/>
          </a:prstGeom>
          <a:solidFill>
            <a:srgbClr val="f39c12"/>
          </a:solidFill>
        </p:spPr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2014" y="3328043"/>
            <a:ext cx="676106" cy="61897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952565" y="4447599"/>
            <a:ext cx="1068438" cy="2559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Hotel class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Class Room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61672"/>
            <a:ext cx="4247088" cy="4247088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37915" y="3162342"/>
            <a:ext cx="2152112" cy="165693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99350" y="2362651"/>
            <a:ext cx="7164818" cy="324453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520"/>
              </a:lnSpc>
              <a:buSzPct val="100000"/>
              <a:buChar char="•"/>
            </a:pPr>
            <a:r>
              <a:rPr lang="en-US" b="1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Encapsulation: </a:t>
            </a: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Encapsulates essential information about each room, including variables such as room number, room type, price per night, and available benefits.</a:t>
            </a:r>
          </a:p>
          <a:p>
            <a:pPr algn="l" marL="242900" indent="-242900">
              <a:lnSpc>
                <a:spcPts val="2520"/>
              </a:lnSpc>
              <a:spcBef>
                <a:spcPts val="1411"/>
              </a:spcBef>
              <a:buSzPct val="100000"/>
              <a:buChar char="•"/>
            </a:pPr>
            <a:r>
              <a:rPr lang="en-US" b="1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Details:</a:t>
            </a: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Contains functions to change details such as room number, room type, price per night, and available benefits.</a:t>
            </a:r>
          </a:p>
          <a:p>
            <a:pPr algn="l" marL="242900" indent="-242900">
              <a:lnSpc>
                <a:spcPts val="2520"/>
              </a:lnSpc>
              <a:spcBef>
                <a:spcPts val="1411"/>
              </a:spcBef>
              <a:buSzPct val="100000"/>
              <a:buChar char="•"/>
            </a:pPr>
            <a:r>
              <a:rPr lang="en-US" b="1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Retrieval:</a:t>
            </a: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functions to retrieve information about the room and its current status.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292a31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10378" r="-10378" t="-4037" b="-403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Class Customer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61672"/>
            <a:ext cx="4247088" cy="4247088"/>
          </a:xfrm>
          <a:prstGeom prst="ellipse">
            <a:avLst/>
          </a:prstGeom>
          <a:solidFill>
            <a:srgbClr val="97aa0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23717" y="3082710"/>
            <a:ext cx="1742639" cy="18092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99350" y="1742937"/>
            <a:ext cx="7164818" cy="448202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095"/>
              </a:lnSpc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Storage: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Customer class's primary function is to store essential information about a hotel guest, including their name, age, phone number, address, and booking date.</a:t>
            </a:r>
          </a:p>
          <a:p>
            <a:pPr algn="l" marL="242900" indent="-242900">
              <a:lnSpc>
                <a:spcPts val="2095"/>
              </a:lnSpc>
              <a:spcBef>
                <a:spcPts val="1173"/>
              </a:spcBef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Customer Tracking: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enables the hotel management system to track customers.</a:t>
            </a:r>
          </a:p>
          <a:p>
            <a:pPr algn="l" marL="242900" indent="-242900">
              <a:lnSpc>
                <a:spcPts val="2095"/>
              </a:lnSpc>
              <a:spcBef>
                <a:spcPts val="1173"/>
              </a:spcBef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with Room Reservations: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Associates customers with specific room reservations, creating a link between guests and booked accommodations.</a:t>
            </a:r>
          </a:p>
          <a:p>
            <a:pPr algn="l" marL="242900" indent="-242900">
              <a:lnSpc>
                <a:spcPts val="2095"/>
              </a:lnSpc>
              <a:spcBef>
                <a:spcPts val="1173"/>
              </a:spcBef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Services: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class plays a crucial role in providing personalized services to guests based on their stored information.</a:t>
            </a:r>
          </a:p>
          <a:p>
            <a:pPr algn="l" marL="242900" indent="-242900">
              <a:lnSpc>
                <a:spcPts val="2095"/>
              </a:lnSpc>
              <a:spcBef>
                <a:spcPts val="1173"/>
              </a:spcBef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Date Tracking: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Allows the system to track and manage booking dates for each customer.</a:t>
            </a:r>
          </a:p>
          <a:p>
            <a:pPr algn="l" marL="242900" indent="-242900">
              <a:lnSpc>
                <a:spcPts val="2095"/>
              </a:lnSpc>
              <a:spcBef>
                <a:spcPts val="1173"/>
              </a:spcBef>
              <a:buSzPct val="100000"/>
              <a:buChar char="•"/>
            </a:pPr>
            <a:r>
              <a:rPr lang="en-US" b="1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Information Management:</a:t>
            </a:r>
            <a:r>
              <a:rPr lang="en-US" sz="149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Forms a core component in managing and organizing information related to hotel guests.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292a2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5178" r="-5178" t="-28779" b="-28779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Class Booking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61672"/>
            <a:ext cx="4247088" cy="4247088"/>
          </a:xfrm>
          <a:prstGeom prst="ellipse">
            <a:avLst/>
          </a:prstGeom>
          <a:solidFill>
            <a:srgbClr val="2980b9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50256" y="3334880"/>
            <a:ext cx="1647413" cy="141887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99350" y="1521387"/>
            <a:ext cx="7164818" cy="49279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74"/>
              </a:lnSpc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Connection Establishment: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Booking class's primary function is to connect a specific room and the corresponding customer.</a:t>
            </a:r>
          </a:p>
          <a:p>
            <a:pPr algn="l" marL="242900" indent="-242900">
              <a:lnSpc>
                <a:spcPts val="2174"/>
              </a:lnSpc>
              <a:spcBef>
                <a:spcPts val="1217"/>
              </a:spcBef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Reservation Management: 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effective management of reservations within the system.</a:t>
            </a:r>
          </a:p>
          <a:p>
            <a:pPr algn="l" marL="242900" indent="-242900">
              <a:lnSpc>
                <a:spcPts val="2174"/>
              </a:lnSpc>
              <a:spcBef>
                <a:spcPts val="1217"/>
              </a:spcBef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for Tracking: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Facilitates the association between rooms and customers, allowing the system to track bookings seamlessly</a:t>
            </a:r>
          </a:p>
          <a:p>
            <a:pPr algn="l" marL="242900" indent="-242900">
              <a:lnSpc>
                <a:spcPts val="2174"/>
              </a:lnSpc>
              <a:spcBef>
                <a:spcPts val="1217"/>
              </a:spcBef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Reserved Room Information: 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the capability to retrieve information about reserved rooms.</a:t>
            </a:r>
          </a:p>
          <a:p>
            <a:pPr algn="l" marL="242900" indent="-242900">
              <a:lnSpc>
                <a:spcPts val="2174"/>
              </a:lnSpc>
              <a:spcBef>
                <a:spcPts val="1217"/>
              </a:spcBef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Details Access: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Allows access to details about the customers who made the reservations.</a:t>
            </a:r>
          </a:p>
          <a:p>
            <a:pPr algn="l" marL="242900" indent="-242900">
              <a:lnSpc>
                <a:spcPts val="2174"/>
              </a:lnSpc>
              <a:spcBef>
                <a:spcPts val="1217"/>
              </a:spcBef>
              <a:buSzPct val="100000"/>
              <a:buChar char="•"/>
            </a:pPr>
            <a:r>
              <a:rPr lang="en-US" b="1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Retrieval:</a:t>
            </a:r>
            <a:r>
              <a:rPr lang="en-US" sz="15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Supports the retrieval of comprehensive information related to both rooms and customers within the context of reservations.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292a2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8849" r="-8849" t="-18810" b="-18810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 smtClean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Class Hotel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61672"/>
            <a:ext cx="4247088" cy="4247088"/>
          </a:xfrm>
          <a:prstGeom prst="ellipse">
            <a:avLst/>
          </a:prstGeom>
          <a:solidFill>
            <a:srgbClr val="f39c12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37906" y="2949988"/>
            <a:ext cx="2123544" cy="194261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199350" y="1528380"/>
            <a:ext cx="7164818" cy="491367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00"/>
              </a:lnSpc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and Booking Management: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Hotel class orchestrates the hotel system's management of rooms and bookings.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Tracking: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enables the hotel management system to track bookings seamlessly.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to Room Information: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Facilitates access to information about reserved rooms and who reserved the room.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Records: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Maintains detailed records of customers responsible for reservations.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Booking System: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Contributes to establishing and maintaining an effective booking system within the hotel.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for Efficiency: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class associates rooms with customers, enhancing the efficiency of reservation-related tasks.</a:t>
            </a:r>
          </a:p>
          <a:p>
            <a:pPr algn="l" marL="242900" indent="-242900">
              <a:lnSpc>
                <a:spcPts val="2100"/>
              </a:lnSpc>
              <a:spcBef>
                <a:spcPts val="1176"/>
              </a:spcBef>
              <a:buSzPct val="100000"/>
              <a:buChar char="•"/>
            </a:pPr>
            <a:r>
              <a:rPr lang="en-US" b="1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Information Retrieval:</a:t>
            </a: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Allows complete retrieval of information related to rooms and customers in the context of reservations.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Thales</dc:creator>
  <cp:lastModifiedBy>Thales</cp:lastModifiedBy>
  <cp:revision>1</cp:revision>
  <dcterms:created xsi:type="dcterms:W3CDTF">2023-12-01T05:13:16.135Z</dcterms:created>
  <dcterms:modified xsi:type="dcterms:W3CDTF">2023-12-01T05:13:16.135Z</dcterms:modified>
</cp:coreProperties>
</file>